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bf252cab88_2_1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bf252cab88_2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32"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358" name="Google Shape;358;p12"/>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59"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64"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245" name="Google Shape;245;p9"/>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6"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0" name="Google Shape;260;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1" name="Google Shape;261;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5" name="Google Shape;295;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6" name="Google Shape;296;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7" name="Google Shape;297;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8" name="Google Shape;298;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331" name="Google Shape;331;p11"/>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TikTok Claims Classification Project</a:t>
            </a:r>
            <a:endParaRPr b="1" sz="2100">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a:t>
            </a:r>
            <a:r>
              <a:rPr lang="en" sz="1200">
                <a:solidFill>
                  <a:schemeClr val="dk1"/>
                </a:solidFill>
                <a:latin typeface="Google Sans"/>
                <a:ea typeface="Google Sans"/>
                <a:cs typeface="Google Sans"/>
                <a:sym typeface="Google Sans"/>
              </a:rPr>
              <a:t>needs</a:t>
            </a:r>
            <a:r>
              <a:rPr lang="en" sz="1200">
                <a:solidFill>
                  <a:schemeClr val="dk1"/>
                </a:solidFill>
                <a:latin typeface="Google Sans"/>
                <a:ea typeface="Google Sans"/>
                <a:cs typeface="Google Sans"/>
                <a:sym typeface="Google Sans"/>
              </a:rPr>
              <a:t> to be analyzed, explored, cleaned, and structured prior to any model building.</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The TikTok data team conducted exploratory data </a:t>
            </a:r>
            <a:r>
              <a:rPr lang="en" sz="1200">
                <a:solidFill>
                  <a:schemeClr val="dk1"/>
                </a:solidFill>
                <a:latin typeface="Google Sans"/>
                <a:ea typeface="Google Sans"/>
                <a:cs typeface="Google Sans"/>
                <a:sym typeface="Google Sans"/>
              </a:rPr>
              <a:t>analysis</a:t>
            </a:r>
            <a:r>
              <a:rPr lang="en" sz="1200">
                <a:solidFill>
                  <a:schemeClr val="dk1"/>
                </a:solidFill>
                <a:latin typeface="Google Sans"/>
                <a:ea typeface="Google Sans"/>
                <a:cs typeface="Google Sans"/>
                <a:sym typeface="Google Sans"/>
              </a:rPr>
              <a:t> at this stage. The purpose of the exploratory data analysis was to understand the impact that videos have on TikTok users. To do so, the TikTok data team analyzed variables that would showcase user engagement: view, like, and comment count. </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exploratory data</a:t>
            </a:r>
            <a:r>
              <a:rPr lang="en" sz="1200">
                <a:solidFill>
                  <a:schemeClr val="dk1"/>
                </a:solidFill>
                <a:latin typeface="Google Sans"/>
                <a:ea typeface="Google Sans"/>
                <a:cs typeface="Google Sans"/>
                <a:sym typeface="Google Sans"/>
              </a:rPr>
              <a:t> analysis conducted from TikTok’s data team revealed many considerations for the classification model, including missing values, “claims” to “opinions” balance, and overall distribution of data variables. The two key insights from this analysis were:</a:t>
            </a:r>
            <a:endParaRPr sz="120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200">
                <a:solidFill>
                  <a:schemeClr val="dk1"/>
                </a:solidFill>
                <a:latin typeface="Google Sans"/>
                <a:ea typeface="Google Sans"/>
                <a:cs typeface="Google Sans"/>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3" name="Google Shape;383;p15"/>
          <p:cNvSpPr txBox="1"/>
          <p:nvPr/>
        </p:nvSpPr>
        <p:spPr>
          <a:xfrm>
            <a:off x="4014400" y="8431050"/>
            <a:ext cx="3034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Skewed data distribution</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Video view and like counts are all concentrated on low end of 1,000 for opinions</a:t>
            </a:r>
            <a:r>
              <a:rPr lang="en" sz="1100">
                <a:solidFill>
                  <a:schemeClr val="dk1"/>
                </a:solidFill>
                <a:latin typeface="Google Sans"/>
                <a:ea typeface="Google Sans"/>
                <a:cs typeface="Google Sans"/>
                <a:sym typeface="Google Sans"/>
              </a:rPr>
              <a:t>. Therefore, the data distribution is right-skewed, which will inform the models and model types that will be built.</a:t>
            </a:r>
            <a:endParaRPr sz="110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Null values</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O</a:t>
            </a:r>
            <a:r>
              <a:rPr lang="en" sz="1100">
                <a:solidFill>
                  <a:schemeClr val="dk1"/>
                </a:solidFill>
                <a:latin typeface="Google Sans"/>
                <a:ea typeface="Google Sans"/>
                <a:cs typeface="Google Sans"/>
                <a:sym typeface="Google Sans"/>
              </a:rPr>
              <a:t>ver 200 null values were found in 7 different columns</a:t>
            </a:r>
            <a:r>
              <a:rPr lang="en" sz="1100">
                <a:solidFill>
                  <a:schemeClr val="dk1"/>
                </a:solidFill>
                <a:latin typeface="Google Sans"/>
                <a:ea typeface="Google Sans"/>
                <a:cs typeface="Google Sans"/>
                <a:sym typeface="Google Sans"/>
              </a:rPr>
              <a:t>.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